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44" r:id="rId3"/>
    <p:sldId id="346" r:id="rId4"/>
    <p:sldId id="291" r:id="rId5"/>
    <p:sldId id="292" r:id="rId6"/>
    <p:sldId id="293" r:id="rId7"/>
    <p:sldId id="294" r:id="rId8"/>
    <p:sldId id="295" r:id="rId9"/>
    <p:sldId id="296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7" r:id="rId23"/>
    <p:sldId id="318" r:id="rId24"/>
    <p:sldId id="319" r:id="rId25"/>
    <p:sldId id="316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03" r:id="rId35"/>
    <p:sldId id="345" r:id="rId36"/>
    <p:sldId id="328" r:id="rId37"/>
    <p:sldId id="264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29" r:id="rId50"/>
    <p:sldId id="341" r:id="rId51"/>
    <p:sldId id="342" r:id="rId52"/>
    <p:sldId id="343" r:id="rId53"/>
    <p:sldId id="29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77" r:id="rId64"/>
    <p:sldId id="278" r:id="rId65"/>
    <p:sldId id="279" r:id="rId66"/>
    <p:sldId id="280" r:id="rId6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58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7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C5E9979-4918-45FC-A1F0-C4868B548C88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D0E3B7E-70FF-4BCD-BDFB-496546CAC6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82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E2A4EED-179C-4163-ACAC-3081D5353431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4B2C426-3171-478E-9428-CF825AF49B7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86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90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0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503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5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71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08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5:2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026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73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8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088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28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7:2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45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9:2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63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5:1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432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9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2C426-3171-478E-9428-CF825AF49B72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8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5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7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4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27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13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4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15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47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11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3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1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B2A6-AC2C-4235-A5A6-A886E7BA8EB4}" type="datetimeFigureOut">
              <a:rPr lang="en-GB" smtClean="0"/>
              <a:t>05/08/2020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40BC-CD88-4F99-8E88-1063710330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6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Heads Will Roll!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20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8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01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17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55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43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71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37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88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57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3C500-B548-428A-9E7B-5C41429899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9158400" cy="686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46" y="908720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1" y="908720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 Rolling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2046" y="908720"/>
            <a:ext cx="5124450" cy="83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12046" y="1741265"/>
            <a:ext cx="512445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39167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8" name="Arc 7"/>
          <p:cNvSpPr/>
          <p:nvPr/>
        </p:nvSpPr>
        <p:spPr>
          <a:xfrm>
            <a:off x="7863896" y="3075784"/>
            <a:ext cx="720080" cy="72008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980000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0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28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174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05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4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181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95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27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6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95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46" y="908720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1" y="908720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 Rolling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2046" y="908720"/>
            <a:ext cx="5124450" cy="83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12046" y="1741265"/>
            <a:ext cx="512445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39167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8" name="Arc 7"/>
          <p:cNvSpPr/>
          <p:nvPr/>
        </p:nvSpPr>
        <p:spPr>
          <a:xfrm>
            <a:off x="7863896" y="3075784"/>
            <a:ext cx="720080" cy="72008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249266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75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191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1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77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36525"/>
            <a:ext cx="771525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1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8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/>
          <a:lstStyle/>
          <a:p>
            <a:r>
              <a:rPr lang="en-GB" dirty="0"/>
              <a:t>Note to teacher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532" y="1124744"/>
                <a:ext cx="8424936" cy="554461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GB" dirty="0"/>
                  <a:t>If the ratio of diameters is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GB" dirty="0"/>
                  <a:t>  then the answer is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𝒏</m:t>
                    </m:r>
                    <m:r>
                      <a:rPr lang="en-GB" b="1" i="1" dirty="0" smtClean="0">
                        <a:latin typeface="Cambria Math"/>
                      </a:rPr>
                      <m:t>+</m:t>
                    </m:r>
                    <m:r>
                      <a:rPr lang="en-GB" b="1" i="1" dirty="0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  <a:p>
                <a:pPr marL="0" indent="0">
                  <a:buNone/>
                </a:pPr>
                <a:endParaRPr lang="en-GB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GB" dirty="0"/>
                  <a:t> is the answer if rolled along the flat.</a:t>
                </a:r>
              </a:p>
              <a:p>
                <a:pPr marL="0" indent="0">
                  <a:buNone/>
                </a:pPr>
                <a:r>
                  <a:rPr lang="en-GB" dirty="0"/>
                  <a:t>Looping around  the body adds one more revolution (analogous to the sum of the exterior angles of a polygon).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Use the </a:t>
                </a:r>
                <a:r>
                  <a:rPr lang="en-GB" dirty="0" err="1"/>
                  <a:t>Geogebra</a:t>
                </a:r>
                <a:r>
                  <a:rPr lang="en-GB" dirty="0"/>
                  <a:t> file if possible rather than the screen shots.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idea is to move the slider from left to right then press the “next” button.  Hit “reset” and start again if you get stuck.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532" y="1124744"/>
                <a:ext cx="8424936" cy="5544616"/>
              </a:xfrm>
              <a:blipFill rotWithShape="1">
                <a:blip r:embed="rId2"/>
                <a:stretch>
                  <a:fillRect l="-1375" t="-1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436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715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46" y="908720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1" y="908720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 Rolling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2046" y="908720"/>
            <a:ext cx="5124450" cy="83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12046" y="1741265"/>
            <a:ext cx="512445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039167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8" name="Arc 7"/>
          <p:cNvSpPr/>
          <p:nvPr/>
        </p:nvSpPr>
        <p:spPr>
          <a:xfrm>
            <a:off x="7863896" y="3075784"/>
            <a:ext cx="720080" cy="72008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816738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952" y="1748614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27" y="893215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51" y="893215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12046" y="655822"/>
            <a:ext cx="5124450" cy="108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12046" y="1741265"/>
            <a:ext cx="5124450" cy="4320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Start / Finish                Rolling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2315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15" name="Arc 14"/>
          <p:cNvSpPr/>
          <p:nvPr/>
        </p:nvSpPr>
        <p:spPr>
          <a:xfrm>
            <a:off x="7677753" y="3308685"/>
            <a:ext cx="1173415" cy="1202938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𝟓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99407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12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1" y="892973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97" y="892973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988" y="1748614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Rolling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02231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15" name="Arc 14"/>
          <p:cNvSpPr/>
          <p:nvPr/>
        </p:nvSpPr>
        <p:spPr>
          <a:xfrm>
            <a:off x="7972425" y="3165810"/>
            <a:ext cx="716818" cy="734853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767478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748614"/>
            <a:ext cx="387796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98984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76" y="898984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8556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2231" y="557164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806877" y="3234050"/>
            <a:ext cx="716818" cy="734853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𝟗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852908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748614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55" y="898103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36" y="898103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2231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758459" y="3223780"/>
            <a:ext cx="716818" cy="734853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𝟓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491047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07" y="904604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43" y="904604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Start / Finish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6006" y="555102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455" y="1752692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Arc 6"/>
          <p:cNvSpPr/>
          <p:nvPr/>
        </p:nvSpPr>
        <p:spPr>
          <a:xfrm>
            <a:off x="7592069" y="3190253"/>
            <a:ext cx="1208786" cy="1239199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𝟕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787681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761863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1749163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31" y="893763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12" y="893763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Start / Finish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556" y="556055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779576" y="2961182"/>
            <a:ext cx="1173920" cy="1203455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𝟗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5384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748614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36" y="887388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92" y="887388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Start / Finish 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5081" y="556055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863654" y="3165104"/>
            <a:ext cx="817877" cy="838455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𝟏𝟑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2949913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1741265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52" y="890030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88" y="890030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4131" y="556055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839397" y="3074520"/>
            <a:ext cx="824718" cy="845468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𝟏𝟓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𝟒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269853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75" y="1750790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16" y="904528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58" y="904528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2706" y="556055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841999" y="3447870"/>
            <a:ext cx="501862" cy="514489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224858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76" y="1755736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15" y="900336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79" y="900336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 Start / Finish  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2231" y="557007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921502" y="2981693"/>
            <a:ext cx="967250" cy="991585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𝟑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631995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952" y="1757400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99" y="915888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044" y="915888"/>
            <a:ext cx="25622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3991" y="2060154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Start / Finish                 Rolling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9356" y="556055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11" name="Arc 10"/>
          <p:cNvSpPr/>
          <p:nvPr/>
        </p:nvSpPr>
        <p:spPr>
          <a:xfrm>
            <a:off x="7740452" y="2921811"/>
            <a:ext cx="1224493" cy="1255301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13" name="Rectangle 12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96750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40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09" y="1755728"/>
            <a:ext cx="342487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1745070"/>
            <a:ext cx="342487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15" y="898455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42" y="898455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Start / Finish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856" y="555102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320153" y="3654012"/>
            <a:ext cx="1494044" cy="1531634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45783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499" y="1750790"/>
            <a:ext cx="255544" cy="42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38" y="903288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02" y="903288"/>
            <a:ext cx="24479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3991" y="2317329"/>
            <a:ext cx="5002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   Start / Finish                 Rolling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4131" y="5551026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Arc 6"/>
          <p:cNvSpPr/>
          <p:nvPr/>
        </p:nvSpPr>
        <p:spPr>
          <a:xfrm>
            <a:off x="7896377" y="3107715"/>
            <a:ext cx="991873" cy="1016828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912046" y="655822"/>
            <a:ext cx="5124450" cy="5405923"/>
            <a:chOff x="3912046" y="655822"/>
            <a:chExt cx="5124450" cy="5405923"/>
          </a:xfrm>
        </p:grpSpPr>
        <p:sp>
          <p:nvSpPr>
            <p:cNvPr id="9" name="Rectangle 8"/>
            <p:cNvSpPr/>
            <p:nvPr/>
          </p:nvSpPr>
          <p:spPr>
            <a:xfrm>
              <a:off x="3912046" y="655822"/>
              <a:ext cx="5124450" cy="108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2046" y="1741265"/>
              <a:ext cx="512445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1075496"/>
            <a:ext cx="7492604" cy="4142614"/>
            <a:chOff x="0" y="1075496"/>
            <a:chExt cx="7492604" cy="4142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ratio of their diameters is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dirty="0" smtClean="0">
                            <a:latin typeface="Cambria Math"/>
                          </a:rPr>
                          <m:t>𝟓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:</m:t>
                        </m:r>
                        <m:r>
                          <a:rPr lang="en-GB" sz="2000" b="1" i="1" dirty="0" smtClean="0">
                            <a:latin typeface="Cambria Math"/>
                          </a:rPr>
                          <m:t>𝟐</m:t>
                        </m:r>
                      </m:oMath>
                    </m:oMathPara>
                  </a14:m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The head rolls around the body to make one trip back to where it started. 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GB" dirty="0">
                    <a:latin typeface="Comic Sans MS" panose="030F0702030302020204" pitchFamily="66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GB" dirty="0">
                      <a:latin typeface="Comic Sans MS" panose="030F0702030302020204" pitchFamily="66" charset="0"/>
                    </a:rPr>
                    <a:t>How many times will the head revolve?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755624"/>
                  <a:ext cx="3888432" cy="34624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54" r="-784" b="-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271" y="1075496"/>
              <a:ext cx="74903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dirty="0">
                  <a:latin typeface="Comic Sans MS" panose="030F0702030302020204" pitchFamily="66" charset="0"/>
                </a:rPr>
                <a:t>The head and body of the snowman are circles.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22318497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942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𝟒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30512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𝟓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4456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𝟕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4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10578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𝟗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4109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</p:spTree>
    <p:extLst>
      <p:ext uri="{BB962C8B-B14F-4D97-AF65-F5344CB8AC3E}">
        <p14:creationId xmlns:p14="http://schemas.microsoft.com/office/powerpoint/2010/main" val="37887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𝟓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4155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𝟕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15517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𝟗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1910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76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𝟏𝟑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31856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𝟏𝟓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21512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𝟔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2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32851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𝟑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24322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𝟐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8561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24876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547" y="332656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5074920" cy="50139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and body of the snowman are circles.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ratio of their diameters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latin typeface="Cambria Math"/>
                        </a:rPr>
                        <m:t>𝟓</m:t>
                      </m:r>
                      <m:r>
                        <a:rPr lang="en-GB" sz="2400" b="1" i="1" dirty="0" smtClean="0">
                          <a:latin typeface="Cambria Math"/>
                        </a:rPr>
                        <m:t>:</m:t>
                      </m:r>
                      <m:r>
                        <a:rPr lang="en-GB" sz="2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The head rolls around the body to make one trip back to where it started.  </a:t>
                </a:r>
              </a:p>
              <a:p>
                <a:pPr>
                  <a:lnSpc>
                    <a:spcPct val="150000"/>
                  </a:lnSpc>
                </a:pPr>
                <a:endParaRPr lang="en-GB" sz="20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000" dirty="0">
                    <a:latin typeface="Comic Sans MS" panose="030F0702030302020204" pitchFamily="66" charset="0"/>
                  </a:rPr>
                  <a:t>How many times will the head revolve?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3352"/>
                <a:ext cx="3888432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1567" r="-3135" b="-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44408" y="56612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Drawn </a:t>
            </a:r>
          </a:p>
          <a:p>
            <a:r>
              <a:rPr lang="en-GB" sz="1400" dirty="0">
                <a:latin typeface="Comic Sans MS" panose="030F0702030302020204" pitchFamily="66" charset="0"/>
              </a:rPr>
              <a:t>to scale</a:t>
            </a:r>
          </a:p>
        </p:txBody>
      </p:sp>
    </p:spTree>
    <p:extLst>
      <p:ext uri="{BB962C8B-B14F-4D97-AF65-F5344CB8AC3E}">
        <p14:creationId xmlns:p14="http://schemas.microsoft.com/office/powerpoint/2010/main" val="35516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47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0991" y="626850"/>
            <a:ext cx="2765038" cy="4297625"/>
            <a:chOff x="100991" y="626850"/>
            <a:chExt cx="2765038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1" y="626850"/>
              <a:ext cx="1304729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81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12"/>
            <a:ext cx="9145894" cy="68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7547" y="0"/>
            <a:ext cx="355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Heads Will Roll!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8655" y="9912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Bradley Hand ITC" panose="03070402050302030203" pitchFamily="66" charset="0"/>
              </a:rPr>
              <a:t>SIC_65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95350"/>
            <a:ext cx="89439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047" y="626850"/>
            <a:ext cx="2805982" cy="4297625"/>
            <a:chOff x="60047" y="626850"/>
            <a:chExt cx="2805982" cy="42976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7" y="626850"/>
              <a:ext cx="1700526" cy="429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46" y="779251"/>
              <a:ext cx="2653583" cy="199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82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2005</Words>
  <Application>Microsoft Office PowerPoint</Application>
  <PresentationFormat>On-screen Show (4:3)</PresentationFormat>
  <Paragraphs>433</Paragraphs>
  <Slides>66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Bradley Hand ITC</vt:lpstr>
      <vt:lpstr>Calibri</vt:lpstr>
      <vt:lpstr>Cambria Math</vt:lpstr>
      <vt:lpstr>Comic Sans MS</vt:lpstr>
      <vt:lpstr>Office Theme</vt:lpstr>
      <vt:lpstr>Heads Will Roll!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 to teacher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Surds and Expanding Brackets</dc:title>
  <dc:creator>John</dc:creator>
  <cp:lastModifiedBy>John Burke</cp:lastModifiedBy>
  <cp:revision>82</cp:revision>
  <cp:lastPrinted>2017-12-24T12:34:58Z</cp:lastPrinted>
  <dcterms:created xsi:type="dcterms:W3CDTF">2012-03-14T22:48:31Z</dcterms:created>
  <dcterms:modified xsi:type="dcterms:W3CDTF">2020-08-05T07:20:44Z</dcterms:modified>
</cp:coreProperties>
</file>